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79" name="Shape 17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 panose="020B0604020202090204"/>
      </a:defRPr>
    </a:lvl1pPr>
    <a:lvl2pPr indent="228600" latinLnBrk="0">
      <a:defRPr sz="1400">
        <a:latin typeface="+mn-lt"/>
        <a:ea typeface="+mn-ea"/>
        <a:cs typeface="+mn-cs"/>
        <a:sym typeface="Arial" panose="020B0604020202090204"/>
      </a:defRPr>
    </a:lvl2pPr>
    <a:lvl3pPr indent="457200" latinLnBrk="0">
      <a:defRPr sz="1400">
        <a:latin typeface="+mn-lt"/>
        <a:ea typeface="+mn-ea"/>
        <a:cs typeface="+mn-cs"/>
        <a:sym typeface="Arial" panose="020B0604020202090204"/>
      </a:defRPr>
    </a:lvl3pPr>
    <a:lvl4pPr indent="685800" latinLnBrk="0">
      <a:defRPr sz="1400">
        <a:latin typeface="+mn-lt"/>
        <a:ea typeface="+mn-ea"/>
        <a:cs typeface="+mn-cs"/>
        <a:sym typeface="Arial" panose="020B0604020202090204"/>
      </a:defRPr>
    </a:lvl4pPr>
    <a:lvl5pPr indent="914400" latinLnBrk="0">
      <a:defRPr sz="1400">
        <a:latin typeface="+mn-lt"/>
        <a:ea typeface="+mn-ea"/>
        <a:cs typeface="+mn-cs"/>
        <a:sym typeface="Arial" panose="020B0604020202090204"/>
      </a:defRPr>
    </a:lvl5pPr>
    <a:lvl6pPr indent="1143000" latinLnBrk="0">
      <a:defRPr sz="1400">
        <a:latin typeface="+mn-lt"/>
        <a:ea typeface="+mn-ea"/>
        <a:cs typeface="+mn-cs"/>
        <a:sym typeface="Arial" panose="020B0604020202090204"/>
      </a:defRPr>
    </a:lvl6pPr>
    <a:lvl7pPr indent="1371600" latinLnBrk="0">
      <a:defRPr sz="1400">
        <a:latin typeface="+mn-lt"/>
        <a:ea typeface="+mn-ea"/>
        <a:cs typeface="+mn-cs"/>
        <a:sym typeface="Arial" panose="020B0604020202090204"/>
      </a:defRPr>
    </a:lvl7pPr>
    <a:lvl8pPr indent="1600200" latinLnBrk="0">
      <a:defRPr sz="1400">
        <a:latin typeface="+mn-lt"/>
        <a:ea typeface="+mn-ea"/>
        <a:cs typeface="+mn-cs"/>
        <a:sym typeface="Arial" panose="020B0604020202090204"/>
      </a:defRPr>
    </a:lvl8pPr>
    <a:lvl9pPr indent="1828800" latinLnBrk="0">
      <a:defRPr sz="1400">
        <a:latin typeface="+mn-lt"/>
        <a:ea typeface="+mn-ea"/>
        <a:cs typeface="+mn-cs"/>
        <a:sym typeface="Arial" panose="020B060402020209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" name="标题文本"/>
          <p:cNvSpPr txBox="1"/>
          <p:nvPr>
            <p:ph type="title" hasCustomPrompt="1"/>
          </p:nvPr>
        </p:nvSpPr>
        <p:spPr>
          <a:xfrm>
            <a:off x="2971799" y="1473200"/>
            <a:ext cx="5398295" cy="1816099"/>
          </a:xfrm>
          <a:prstGeom prst="rect">
            <a:avLst/>
          </a:prstGeom>
        </p:spPr>
        <p:txBody>
          <a:bodyPr anchor="b"/>
          <a:lstStyle>
            <a:lvl1pPr algn="r">
              <a:defRPr sz="3600"/>
            </a:lvl1pPr>
          </a:lstStyle>
          <a:p>
            <a:r>
              <a:t>标题文本</a:t>
            </a:r>
          </a:p>
        </p:txBody>
      </p:sp>
      <p:sp>
        <p:nvSpPr>
          <p:cNvPr id="14" name="正文级别 1…"/>
          <p:cNvSpPr txBox="1"/>
          <p:nvPr>
            <p:ph type="body" sz="quarter" idx="1" hasCustomPrompt="1"/>
          </p:nvPr>
        </p:nvSpPr>
        <p:spPr>
          <a:xfrm>
            <a:off x="2971799" y="3289300"/>
            <a:ext cx="5398295" cy="1054100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342900" algn="r">
              <a:buClrTx/>
              <a:buSzTx/>
              <a:buFontTx/>
              <a:buNone/>
              <a:defRPr cap="all"/>
            </a:lvl2pPr>
            <a:lvl3pPr marL="0" indent="685800" algn="r">
              <a:buClrTx/>
              <a:buSzTx/>
              <a:buFontTx/>
              <a:buNone/>
              <a:defRPr cap="all"/>
            </a:lvl3pPr>
            <a:lvl4pPr marL="0" indent="1028700" algn="r">
              <a:buClrTx/>
              <a:buSzTx/>
              <a:buFontTx/>
              <a:buNone/>
              <a:defRPr cap="all"/>
            </a:lvl4pPr>
            <a:lvl5pPr marL="0" indent="1371600" algn="r">
              <a:buClrTx/>
              <a:buSzTx/>
              <a:buFontTx/>
              <a:buNone/>
              <a:defRPr cap="all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5" name="幻灯片编号"/>
          <p:cNvSpPr txBox="1"/>
          <p:nvPr>
            <p:ph type="sldNum" sz="quarter" idx="2"/>
          </p:nvPr>
        </p:nvSpPr>
        <p:spPr>
          <a:xfrm>
            <a:off x="8175838" y="4451556"/>
            <a:ext cx="194257" cy="18612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1" name="标题文本"/>
          <p:cNvSpPr txBox="1"/>
          <p:nvPr>
            <p:ph type="title" hasCustomPrompt="1"/>
          </p:nvPr>
        </p:nvSpPr>
        <p:spPr>
          <a:xfrm>
            <a:off x="514350" y="3549648"/>
            <a:ext cx="7598571" cy="425055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r>
              <a:t>标题文本</a:t>
            </a:r>
          </a:p>
        </p:txBody>
      </p:sp>
      <p:sp>
        <p:nvSpPr>
          <p:cNvPr id="102" name="Picture Placeholder 2"/>
          <p:cNvSpPr/>
          <p:nvPr>
            <p:ph type="pic" sz="half" idx="21"/>
          </p:nvPr>
        </p:nvSpPr>
        <p:spPr>
          <a:xfrm>
            <a:off x="1028699" y="699083"/>
            <a:ext cx="6569872" cy="2373733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blurRad="254000" rotWithShape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/>
        </p:txBody>
      </p:sp>
      <p:sp>
        <p:nvSpPr>
          <p:cNvPr id="103" name="正文级别 1…"/>
          <p:cNvSpPr txBox="1"/>
          <p:nvPr>
            <p:ph type="body" sz="quarter" idx="1" hasCustomPrompt="1"/>
          </p:nvPr>
        </p:nvSpPr>
        <p:spPr>
          <a:xfrm>
            <a:off x="514350" y="3974701"/>
            <a:ext cx="7598571" cy="370285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000"/>
            </a:lvl1pPr>
            <a:lvl2pPr marL="0" indent="342900">
              <a:buClrTx/>
              <a:buSzTx/>
              <a:buFontTx/>
              <a:buNone/>
              <a:defRPr sz="1000"/>
            </a:lvl2pPr>
            <a:lvl3pPr marL="0" indent="685800">
              <a:buClrTx/>
              <a:buSzTx/>
              <a:buFontTx/>
              <a:buNone/>
              <a:defRPr sz="1000"/>
            </a:lvl3pPr>
            <a:lvl4pPr marL="0" indent="1028700">
              <a:buClrTx/>
              <a:buSzTx/>
              <a:buFontTx/>
              <a:buNone/>
              <a:defRPr sz="1000"/>
            </a:lvl4pPr>
            <a:lvl5pPr marL="0" indent="1371600">
              <a:buClrTx/>
              <a:buSzTx/>
              <a:buFontTx/>
              <a:buNone/>
              <a:defRPr sz="10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2" name="标题文本"/>
          <p:cNvSpPr txBox="1"/>
          <p:nvPr>
            <p:ph type="title" hasCustomPrompt="1"/>
          </p:nvPr>
        </p:nvSpPr>
        <p:spPr>
          <a:xfrm>
            <a:off x="514351" y="457201"/>
            <a:ext cx="7598571" cy="2343150"/>
          </a:xfrm>
          <a:prstGeom prst="rect">
            <a:avLst/>
          </a:prstGeom>
        </p:spPr>
        <p:txBody>
          <a:bodyPr/>
          <a:lstStyle>
            <a:lvl1pPr>
              <a:defRPr sz="2400" cap="none"/>
            </a:lvl1pPr>
          </a:lstStyle>
          <a:p>
            <a:r>
              <a:t>标题文本</a:t>
            </a:r>
          </a:p>
        </p:txBody>
      </p:sp>
      <p:sp>
        <p:nvSpPr>
          <p:cNvPr id="113" name="正文级别 1…"/>
          <p:cNvSpPr txBox="1"/>
          <p:nvPr>
            <p:ph type="body" sz="quarter" idx="1" hasCustomPrompt="1"/>
          </p:nvPr>
        </p:nvSpPr>
        <p:spPr>
          <a:xfrm>
            <a:off x="514350" y="3257550"/>
            <a:ext cx="7598572" cy="108585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500"/>
            </a:lvl1pPr>
            <a:lvl2pPr marL="0" indent="342900">
              <a:buClrTx/>
              <a:buSzTx/>
              <a:buFontTx/>
              <a:buNone/>
              <a:defRPr sz="1500"/>
            </a:lvl2pPr>
            <a:lvl3pPr marL="0" indent="685800">
              <a:buClrTx/>
              <a:buSzTx/>
              <a:buFontTx/>
              <a:buNone/>
              <a:defRPr sz="1500"/>
            </a:lvl3pPr>
            <a:lvl4pPr marL="0" indent="1028700">
              <a:buClrTx/>
              <a:buSzTx/>
              <a:buFontTx/>
              <a:buNone/>
              <a:defRPr sz="1500"/>
            </a:lvl4pPr>
            <a:lvl5pPr marL="0" indent="1371600">
              <a:buClrTx/>
              <a:buSzTx/>
              <a:buFontTx/>
              <a:buNone/>
              <a:defRPr sz="15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2" name="TextBox 12"/>
          <p:cNvSpPr txBox="1"/>
          <p:nvPr/>
        </p:nvSpPr>
        <p:spPr>
          <a:xfrm>
            <a:off x="7712690" y="1862938"/>
            <a:ext cx="388621" cy="827506"/>
          </a:xfrm>
          <a:prstGeom prst="rect">
            <a:avLst/>
          </a:prstGeom>
          <a:ln w="12700">
            <a:miter lim="400000"/>
          </a:ln>
        </p:spPr>
        <p:txBody>
          <a:bodyPr lIns="34290" tIns="34290" rIns="34290" bIns="34290" anchor="ctr">
            <a:spAutoFit/>
          </a:bodyPr>
          <a:lstStyle>
            <a:lvl1pPr algn="r">
              <a:defRPr sz="6000" cap="all">
                <a:solidFill>
                  <a:srgbClr val="FFFFFF"/>
                </a:solidFill>
              </a:defRPr>
            </a:lvl1pPr>
          </a:lstStyle>
          <a:p>
            <a:r>
              <a:t>”</a:t>
            </a:r>
          </a:p>
        </p:txBody>
      </p:sp>
      <p:sp>
        <p:nvSpPr>
          <p:cNvPr id="123" name="TextBox 13"/>
          <p:cNvSpPr txBox="1"/>
          <p:nvPr/>
        </p:nvSpPr>
        <p:spPr>
          <a:xfrm>
            <a:off x="400495" y="423041"/>
            <a:ext cx="388621" cy="827506"/>
          </a:xfrm>
          <a:prstGeom prst="rect">
            <a:avLst/>
          </a:prstGeom>
          <a:ln w="12700">
            <a:miter lim="400000"/>
          </a:ln>
        </p:spPr>
        <p:txBody>
          <a:bodyPr lIns="34290" tIns="34290" rIns="34290" bIns="34290" anchor="ctr">
            <a:spAutoFit/>
          </a:bodyPr>
          <a:lstStyle>
            <a:lvl1pPr algn="r">
              <a:defRPr sz="6000" cap="all">
                <a:solidFill>
                  <a:srgbClr val="FFFFFF"/>
                </a:solidFill>
              </a:defRPr>
            </a:lvl1pPr>
          </a:lstStyle>
          <a:p>
            <a:r>
              <a:t>“</a:t>
            </a:r>
          </a:p>
        </p:txBody>
      </p:sp>
      <p:sp>
        <p:nvSpPr>
          <p:cNvPr id="124" name="标题文本"/>
          <p:cNvSpPr txBox="1"/>
          <p:nvPr>
            <p:ph type="title" hasCustomPrompt="1"/>
          </p:nvPr>
        </p:nvSpPr>
        <p:spPr>
          <a:xfrm>
            <a:off x="744200" y="457201"/>
            <a:ext cx="7162801" cy="2057400"/>
          </a:xfrm>
          <a:prstGeom prst="rect">
            <a:avLst/>
          </a:prstGeom>
        </p:spPr>
        <p:txBody>
          <a:bodyPr/>
          <a:lstStyle>
            <a:lvl1pPr>
              <a:defRPr sz="2400" cap="none"/>
            </a:lvl1pPr>
          </a:lstStyle>
          <a:p>
            <a:r>
              <a:t>标题文本</a:t>
            </a:r>
          </a:p>
        </p:txBody>
      </p:sp>
      <p:sp>
        <p:nvSpPr>
          <p:cNvPr id="125" name="正文级别 1…"/>
          <p:cNvSpPr txBox="1"/>
          <p:nvPr>
            <p:ph type="body" sz="quarter" idx="1" hasCustomPrompt="1"/>
          </p:nvPr>
        </p:nvSpPr>
        <p:spPr>
          <a:xfrm>
            <a:off x="823406" y="2514600"/>
            <a:ext cx="7004389" cy="28575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342900">
              <a:buClrTx/>
              <a:buSzTx/>
              <a:buFontTx/>
              <a:buNone/>
            </a:lvl2pPr>
            <a:lvl3pPr marL="0" indent="685800">
              <a:buClrTx/>
              <a:buSzTx/>
              <a:buFontTx/>
              <a:buNone/>
            </a:lvl3pPr>
            <a:lvl4pPr marL="0" indent="1028700">
              <a:buClrTx/>
              <a:buSzTx/>
              <a:buFontTx/>
              <a:buNone/>
            </a:lvl4pPr>
            <a:lvl5pPr marL="0" indent="1371600">
              <a:buClrTx/>
              <a:buSzTx/>
              <a:buFontTx/>
              <a:buNone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6" name="Text Placeholder 2"/>
          <p:cNvSpPr/>
          <p:nvPr>
            <p:ph type="body" sz="quarter" idx="21"/>
          </p:nvPr>
        </p:nvSpPr>
        <p:spPr>
          <a:xfrm>
            <a:off x="515599" y="3257550"/>
            <a:ext cx="7614275" cy="108585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500"/>
            </a:pPr>
          </a:p>
        </p:txBody>
      </p:sp>
      <p:sp>
        <p:nvSpPr>
          <p:cNvPr id="127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5" name="标题文本"/>
          <p:cNvSpPr txBox="1"/>
          <p:nvPr>
            <p:ph type="title" hasCustomPrompt="1"/>
          </p:nvPr>
        </p:nvSpPr>
        <p:spPr>
          <a:xfrm>
            <a:off x="514351" y="2481435"/>
            <a:ext cx="7598570" cy="1101601"/>
          </a:xfrm>
          <a:prstGeom prst="rect">
            <a:avLst/>
          </a:prstGeom>
        </p:spPr>
        <p:txBody>
          <a:bodyPr anchor="b"/>
          <a:lstStyle>
            <a:lvl1pPr>
              <a:defRPr sz="2400" cap="none"/>
            </a:lvl1pPr>
          </a:lstStyle>
          <a:p>
            <a:r>
              <a:t>标题文本</a:t>
            </a:r>
          </a:p>
        </p:txBody>
      </p:sp>
      <p:sp>
        <p:nvSpPr>
          <p:cNvPr id="136" name="正文级别 1…"/>
          <p:cNvSpPr txBox="1"/>
          <p:nvPr>
            <p:ph type="body" sz="quarter" idx="1" hasCustomPrompt="1"/>
          </p:nvPr>
        </p:nvSpPr>
        <p:spPr>
          <a:xfrm>
            <a:off x="514350" y="3583035"/>
            <a:ext cx="7598571" cy="6453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500"/>
            </a:lvl1pPr>
            <a:lvl2pPr marL="0" indent="342900">
              <a:buClrTx/>
              <a:buSzTx/>
              <a:buFontTx/>
              <a:buNone/>
              <a:defRPr sz="1500"/>
            </a:lvl2pPr>
            <a:lvl3pPr marL="0" indent="685800">
              <a:buClrTx/>
              <a:buSzTx/>
              <a:buFontTx/>
              <a:buNone/>
              <a:defRPr sz="1500"/>
            </a:lvl3pPr>
            <a:lvl4pPr marL="0" indent="1028700">
              <a:buClrTx/>
              <a:buSzTx/>
              <a:buFontTx/>
              <a:buNone/>
              <a:defRPr sz="1500"/>
            </a:lvl4pPr>
            <a:lvl5pPr marL="0" indent="1371600">
              <a:buClrTx/>
              <a:buSzTx/>
              <a:buFontTx/>
              <a:buNone/>
              <a:defRPr sz="15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7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45" name="TextBox 12"/>
          <p:cNvSpPr txBox="1"/>
          <p:nvPr/>
        </p:nvSpPr>
        <p:spPr>
          <a:xfrm>
            <a:off x="7712690" y="1862938"/>
            <a:ext cx="388621" cy="827506"/>
          </a:xfrm>
          <a:prstGeom prst="rect">
            <a:avLst/>
          </a:prstGeom>
          <a:ln w="12700">
            <a:miter lim="400000"/>
          </a:ln>
        </p:spPr>
        <p:txBody>
          <a:bodyPr lIns="34290" tIns="34290" rIns="34290" bIns="34290" anchor="ctr">
            <a:spAutoFit/>
          </a:bodyPr>
          <a:lstStyle>
            <a:lvl1pPr algn="r">
              <a:defRPr sz="6000" cap="all">
                <a:solidFill>
                  <a:srgbClr val="FFFFFF"/>
                </a:solidFill>
              </a:defRPr>
            </a:lvl1pPr>
          </a:lstStyle>
          <a:p>
            <a:r>
              <a:t>”</a:t>
            </a:r>
          </a:p>
        </p:txBody>
      </p:sp>
      <p:sp>
        <p:nvSpPr>
          <p:cNvPr id="146" name="TextBox 13"/>
          <p:cNvSpPr txBox="1"/>
          <p:nvPr/>
        </p:nvSpPr>
        <p:spPr>
          <a:xfrm>
            <a:off x="400495" y="423041"/>
            <a:ext cx="388621" cy="827506"/>
          </a:xfrm>
          <a:prstGeom prst="rect">
            <a:avLst/>
          </a:prstGeom>
          <a:ln w="12700">
            <a:miter lim="400000"/>
          </a:ln>
        </p:spPr>
        <p:txBody>
          <a:bodyPr lIns="34290" tIns="34290" rIns="34290" bIns="34290" anchor="ctr">
            <a:spAutoFit/>
          </a:bodyPr>
          <a:lstStyle>
            <a:lvl1pPr algn="r">
              <a:defRPr sz="6000" cap="all">
                <a:solidFill>
                  <a:srgbClr val="FFFFFF"/>
                </a:solidFill>
              </a:defRPr>
            </a:lvl1pPr>
          </a:lstStyle>
          <a:p>
            <a:r>
              <a:t>“</a:t>
            </a:r>
          </a:p>
        </p:txBody>
      </p:sp>
      <p:sp>
        <p:nvSpPr>
          <p:cNvPr id="147" name="标题文本"/>
          <p:cNvSpPr txBox="1"/>
          <p:nvPr>
            <p:ph type="title" hasCustomPrompt="1"/>
          </p:nvPr>
        </p:nvSpPr>
        <p:spPr>
          <a:xfrm>
            <a:off x="744200" y="457201"/>
            <a:ext cx="7162801" cy="2057400"/>
          </a:xfrm>
          <a:prstGeom prst="rect">
            <a:avLst/>
          </a:prstGeom>
        </p:spPr>
        <p:txBody>
          <a:bodyPr/>
          <a:lstStyle>
            <a:lvl1pPr>
              <a:defRPr sz="2400" cap="none"/>
            </a:lvl1pPr>
          </a:lstStyle>
          <a:p>
            <a:r>
              <a:t>标题文本</a:t>
            </a:r>
          </a:p>
        </p:txBody>
      </p:sp>
      <p:sp>
        <p:nvSpPr>
          <p:cNvPr id="148" name="正文级别 1…"/>
          <p:cNvSpPr txBox="1"/>
          <p:nvPr>
            <p:ph type="body" sz="quarter" idx="1" hasCustomPrompt="1"/>
          </p:nvPr>
        </p:nvSpPr>
        <p:spPr>
          <a:xfrm>
            <a:off x="514350" y="2914650"/>
            <a:ext cx="7601578" cy="666750"/>
          </a:xfrm>
          <a:prstGeom prst="rect">
            <a:avLst/>
          </a:prstGeom>
        </p:spPr>
        <p:txBody>
          <a:bodyPr anchor="b"/>
          <a:lstStyle>
            <a:lvl1pPr indent="-428625">
              <a:buClrTx/>
              <a:buSzTx/>
              <a:buFontTx/>
              <a:buNone/>
              <a:defRPr sz="1800"/>
            </a:lvl1pPr>
            <a:lvl2pPr marL="664210" indent="-321310">
              <a:buClrTx/>
              <a:buFontTx/>
              <a:defRPr sz="1800"/>
            </a:lvl2pPr>
            <a:lvl3pPr marL="1071880" indent="-386080">
              <a:buClrTx/>
              <a:buFontTx/>
              <a:defRPr sz="1800"/>
            </a:lvl3pPr>
            <a:lvl4pPr marL="1285875" indent="-257175">
              <a:buClrTx/>
              <a:buFontTx/>
              <a:defRPr sz="1800"/>
            </a:lvl4pPr>
            <a:lvl5pPr marL="1628775" indent="-257175">
              <a:buClrTx/>
              <a:buFontTx/>
              <a:defRPr sz="1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514348" y="3581400"/>
            <a:ext cx="7601579" cy="762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58" name="标题文本"/>
          <p:cNvSpPr txBox="1"/>
          <p:nvPr>
            <p:ph type="title" hasCustomPrompt="1"/>
          </p:nvPr>
        </p:nvSpPr>
        <p:spPr>
          <a:xfrm>
            <a:off x="514351" y="457201"/>
            <a:ext cx="7598571" cy="20574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59" name="正文级别 1…"/>
          <p:cNvSpPr txBox="1"/>
          <p:nvPr>
            <p:ph type="body" sz="quarter" idx="1" hasCustomPrompt="1"/>
          </p:nvPr>
        </p:nvSpPr>
        <p:spPr>
          <a:xfrm>
            <a:off x="514351" y="2628900"/>
            <a:ext cx="7598572" cy="628650"/>
          </a:xfrm>
          <a:prstGeom prst="rect">
            <a:avLst/>
          </a:prstGeom>
        </p:spPr>
        <p:txBody>
          <a:bodyPr anchor="b"/>
          <a:lstStyle>
            <a:lvl1pPr indent="-428625">
              <a:buClrTx/>
              <a:buSzTx/>
              <a:buFontTx/>
              <a:buNone/>
              <a:defRPr sz="2100"/>
            </a:lvl1pPr>
            <a:lvl2pPr marL="718185" indent="-375285">
              <a:buClrTx/>
              <a:buFontTx/>
              <a:defRPr sz="2100"/>
            </a:lvl2pPr>
            <a:lvl3pPr marL="1136015" indent="-450215">
              <a:buClrTx/>
              <a:buFontTx/>
              <a:defRPr sz="2100"/>
            </a:lvl3pPr>
            <a:lvl4pPr marL="1329055" indent="-300355">
              <a:buClrTx/>
              <a:buFontTx/>
              <a:defRPr sz="2100"/>
            </a:lvl4pPr>
            <a:lvl5pPr marL="1671955" indent="-300355">
              <a:buClrTx/>
              <a:buFontTx/>
              <a:defRPr sz="21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60" name="Text Placeholder 2"/>
          <p:cNvSpPr/>
          <p:nvPr>
            <p:ph type="body" sz="quarter" idx="21"/>
          </p:nvPr>
        </p:nvSpPr>
        <p:spPr>
          <a:xfrm>
            <a:off x="514349" y="3257550"/>
            <a:ext cx="7598573" cy="108585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6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标题文本"/>
          <p:cNvSpPr txBox="1"/>
          <p:nvPr>
            <p:ph type="title" hasCustomPrompt="1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 lIns="91424" tIns="91424" rIns="91424" bIns="91424" anchor="t"/>
          <a:lstStyle>
            <a:lvl1pPr>
              <a:defRPr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t>标题文本</a:t>
            </a:r>
          </a:p>
        </p:txBody>
      </p:sp>
      <p:sp>
        <p:nvSpPr>
          <p:cNvPr id="169" name="正文级别 1…"/>
          <p:cNvSpPr txBox="1"/>
          <p:nvPr>
            <p:ph type="body" idx="1" hasCustomPrompt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 lIns="91424" tIns="91424" rIns="91424" bIns="91424" anchor="t"/>
          <a:lstStyle>
            <a:lvl1pPr marL="457200" indent="-342900">
              <a:spcBef>
                <a:spcPts val="0"/>
              </a:spcBef>
              <a:buSzPts val="1300"/>
              <a:buChar char="●"/>
              <a:defRPr>
                <a:latin typeface="Gill Sans MT"/>
                <a:ea typeface="Gill Sans MT"/>
                <a:cs typeface="Gill Sans MT"/>
                <a:sym typeface="Gill Sans MT"/>
              </a:defRPr>
            </a:lvl1pPr>
            <a:lvl2pPr marL="941070" indent="-344170">
              <a:spcBef>
                <a:spcPts val="0"/>
              </a:spcBef>
              <a:buSzPts val="1300"/>
              <a:buChar char="○"/>
              <a:defRPr>
                <a:latin typeface="Gill Sans MT"/>
                <a:ea typeface="Gill Sans MT"/>
                <a:cs typeface="Gill Sans MT"/>
                <a:sym typeface="Gill Sans MT"/>
              </a:defRPr>
            </a:lvl2pPr>
            <a:lvl3pPr marL="1466850" indent="-412750">
              <a:spcBef>
                <a:spcPts val="0"/>
              </a:spcBef>
              <a:buSzPts val="1300"/>
              <a:buChar char="■"/>
              <a:defRPr>
                <a:latin typeface="Gill Sans MT"/>
                <a:ea typeface="Gill Sans MT"/>
                <a:cs typeface="Gill Sans MT"/>
                <a:sym typeface="Gill Sans MT"/>
              </a:defRPr>
            </a:lvl3pPr>
            <a:lvl4pPr marL="1969770" indent="-458470">
              <a:spcBef>
                <a:spcPts val="0"/>
              </a:spcBef>
              <a:buSzPts val="1300"/>
              <a:buChar char="●"/>
              <a:defRPr>
                <a:latin typeface="Gill Sans MT"/>
                <a:ea typeface="Gill Sans MT"/>
                <a:cs typeface="Gill Sans MT"/>
                <a:sym typeface="Gill Sans MT"/>
              </a:defRPr>
            </a:lvl4pPr>
            <a:lvl5pPr marL="2426970" indent="-458470">
              <a:spcBef>
                <a:spcPts val="0"/>
              </a:spcBef>
              <a:buSzPts val="1300"/>
              <a:buChar char="○"/>
              <a:defRPr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7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077" y="-193238"/>
            <a:ext cx="2421924" cy="121096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71" name="Google Shape;55;p13"/>
          <p:cNvSpPr txBox="1"/>
          <p:nvPr/>
        </p:nvSpPr>
        <p:spPr>
          <a:xfrm>
            <a:off x="7234426" y="4557502"/>
            <a:ext cx="1597874" cy="792601"/>
          </a:xfrm>
          <a:prstGeom prst="rect">
            <a:avLst/>
          </a:prstGeom>
          <a:ln w="12700">
            <a:miter lim="400000"/>
          </a:ln>
        </p:spPr>
        <p:txBody>
          <a:bodyPr lIns="91424" tIns="91424" rIns="91424" bIns="91424">
            <a:normAutofit/>
          </a:bodyPr>
          <a:lstStyle/>
          <a:p>
            <a:pPr>
              <a:defRPr sz="1200" b="1" i="1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  </a:t>
            </a:r>
            <a:r>
              <a:t>In Justice We Act.</a:t>
            </a:r>
          </a:p>
        </p:txBody>
      </p:sp>
      <p:sp>
        <p:nvSpPr>
          <p:cNvPr id="172" name="幻灯片编号"/>
          <p:cNvSpPr txBox="1"/>
          <p:nvPr>
            <p:ph type="sldNum" sz="quarter" idx="2"/>
          </p:nvPr>
        </p:nvSpPr>
        <p:spPr>
          <a:xfrm>
            <a:off x="8735492" y="4721252"/>
            <a:ext cx="285667" cy="277530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3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4" name="正文级别 1…"/>
          <p:cNvSpPr txBox="1"/>
          <p:nvPr>
            <p:ph type="body" idx="1" hasCustomPrompt="1"/>
          </p:nvPr>
        </p:nvSpPr>
        <p:spPr>
          <a:xfrm>
            <a:off x="514351" y="1606550"/>
            <a:ext cx="7598569" cy="2736851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3" name="标题文本"/>
          <p:cNvSpPr txBox="1"/>
          <p:nvPr>
            <p:ph type="title" hasCustomPrompt="1"/>
          </p:nvPr>
        </p:nvSpPr>
        <p:spPr>
          <a:xfrm>
            <a:off x="514350" y="2481435"/>
            <a:ext cx="7598571" cy="1101601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t>标题文本</a:t>
            </a:r>
          </a:p>
        </p:txBody>
      </p:sp>
      <p:sp>
        <p:nvSpPr>
          <p:cNvPr id="34" name="正文级别 1…"/>
          <p:cNvSpPr txBox="1"/>
          <p:nvPr>
            <p:ph type="body" sz="quarter" idx="1" hasCustomPrompt="1"/>
          </p:nvPr>
        </p:nvSpPr>
        <p:spPr>
          <a:xfrm>
            <a:off x="514348" y="3583035"/>
            <a:ext cx="7598573" cy="6453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500" cap="all"/>
            </a:lvl1pPr>
            <a:lvl2pPr marL="0" indent="342900">
              <a:buClrTx/>
              <a:buSzTx/>
              <a:buFontTx/>
              <a:buNone/>
              <a:defRPr sz="1500" cap="all"/>
            </a:lvl2pPr>
            <a:lvl3pPr marL="0" indent="685800">
              <a:buClrTx/>
              <a:buSzTx/>
              <a:buFontTx/>
              <a:buNone/>
              <a:defRPr sz="1500" cap="all"/>
            </a:lvl3pPr>
            <a:lvl4pPr marL="0" indent="1028700">
              <a:buClrTx/>
              <a:buSzTx/>
              <a:buFontTx/>
              <a:buNone/>
              <a:defRPr sz="1500" cap="all"/>
            </a:lvl4pPr>
            <a:lvl5pPr marL="0" indent="1371600">
              <a:buClrTx/>
              <a:buSzTx/>
              <a:buFontTx/>
              <a:buNone/>
              <a:defRPr sz="1500" cap="all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4" name="正文级别 1…"/>
          <p:cNvSpPr txBox="1"/>
          <p:nvPr>
            <p:ph type="body" sz="half" idx="1" hasCustomPrompt="1"/>
          </p:nvPr>
        </p:nvSpPr>
        <p:spPr>
          <a:xfrm>
            <a:off x="514351" y="1606550"/>
            <a:ext cx="3746502" cy="2736851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3" name="正文级别 1…"/>
          <p:cNvSpPr txBox="1"/>
          <p:nvPr>
            <p:ph type="body" sz="quarter" idx="1" hasCustomPrompt="1"/>
          </p:nvPr>
        </p:nvSpPr>
        <p:spPr>
          <a:xfrm>
            <a:off x="730251" y="1663700"/>
            <a:ext cx="3531792" cy="432198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100"/>
            </a:lvl1pPr>
            <a:lvl2pPr marL="0" indent="342900">
              <a:buClrTx/>
              <a:buSzTx/>
              <a:buFontTx/>
              <a:buNone/>
              <a:defRPr sz="2100"/>
            </a:lvl2pPr>
            <a:lvl3pPr marL="0" indent="685800">
              <a:buClrTx/>
              <a:buSzTx/>
              <a:buFontTx/>
              <a:buNone/>
              <a:defRPr sz="2100"/>
            </a:lvl3pPr>
            <a:lvl4pPr marL="0" indent="1028700">
              <a:buClrTx/>
              <a:buSzTx/>
              <a:buFontTx/>
              <a:buNone/>
              <a:defRPr sz="2100"/>
            </a:lvl4pPr>
            <a:lvl5pPr marL="0" indent="1371600">
              <a:buClrTx/>
              <a:buSzTx/>
              <a:buFontTx/>
              <a:buNone/>
              <a:defRPr sz="21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4" name="Text Placeholder 4"/>
          <p:cNvSpPr/>
          <p:nvPr>
            <p:ph type="body" sz="quarter" idx="21"/>
          </p:nvPr>
        </p:nvSpPr>
        <p:spPr>
          <a:xfrm>
            <a:off x="4572003" y="1670049"/>
            <a:ext cx="3542111" cy="432199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100"/>
            </a:pPr>
          </a:p>
        </p:txBody>
      </p:sp>
      <p:sp>
        <p:nvSpPr>
          <p:cNvPr id="5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9" name="标题文本"/>
          <p:cNvSpPr txBox="1"/>
          <p:nvPr>
            <p:ph type="title" hasCustomPrompt="1"/>
          </p:nvPr>
        </p:nvSpPr>
        <p:spPr>
          <a:xfrm>
            <a:off x="514350" y="1555750"/>
            <a:ext cx="2760665" cy="1028700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r>
              <a:t>标题文本</a:t>
            </a:r>
          </a:p>
        </p:txBody>
      </p:sp>
      <p:sp>
        <p:nvSpPr>
          <p:cNvPr id="80" name="正文级别 1…"/>
          <p:cNvSpPr txBox="1"/>
          <p:nvPr>
            <p:ph type="body" sz="half" idx="1" hasCustomPrompt="1"/>
          </p:nvPr>
        </p:nvSpPr>
        <p:spPr>
          <a:xfrm>
            <a:off x="3486150" y="457201"/>
            <a:ext cx="4626770" cy="3886201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1" name="Text Placeholder 3"/>
          <p:cNvSpPr/>
          <p:nvPr>
            <p:ph type="body" sz="quarter" idx="21"/>
          </p:nvPr>
        </p:nvSpPr>
        <p:spPr>
          <a:xfrm>
            <a:off x="514349" y="2584450"/>
            <a:ext cx="2760666" cy="13716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200"/>
            </a:pPr>
          </a:p>
        </p:txBody>
      </p:sp>
      <p:sp>
        <p:nvSpPr>
          <p:cNvPr id="8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90" name="标题文本"/>
          <p:cNvSpPr txBox="1"/>
          <p:nvPr>
            <p:ph type="title" hasCustomPrompt="1"/>
          </p:nvPr>
        </p:nvSpPr>
        <p:spPr>
          <a:xfrm>
            <a:off x="514350" y="1200150"/>
            <a:ext cx="4623490" cy="1028700"/>
          </a:xfrm>
          <a:prstGeom prst="rect">
            <a:avLst/>
          </a:prstGeom>
        </p:spPr>
        <p:txBody>
          <a:bodyPr anchor="b"/>
          <a:lstStyle>
            <a:lvl1pPr>
              <a:defRPr sz="2100"/>
            </a:lvl1pPr>
          </a:lstStyle>
          <a:p>
            <a:r>
              <a:t>标题文本</a:t>
            </a:r>
          </a:p>
        </p:txBody>
      </p:sp>
      <p:sp>
        <p:nvSpPr>
          <p:cNvPr id="91" name="Picture Placeholder 2"/>
          <p:cNvSpPr/>
          <p:nvPr>
            <p:ph type="pic" sz="quarter" idx="21"/>
          </p:nvPr>
        </p:nvSpPr>
        <p:spPr>
          <a:xfrm>
            <a:off x="5652189" y="685800"/>
            <a:ext cx="2460732" cy="3429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blurRad="254000" rotWithShape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/>
        </p:txBody>
      </p:sp>
      <p:sp>
        <p:nvSpPr>
          <p:cNvPr id="92" name="正文级别 1…"/>
          <p:cNvSpPr txBox="1"/>
          <p:nvPr>
            <p:ph type="body" sz="quarter" idx="1" hasCustomPrompt="1"/>
          </p:nvPr>
        </p:nvSpPr>
        <p:spPr>
          <a:xfrm>
            <a:off x="514350" y="2228850"/>
            <a:ext cx="4623490" cy="13716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342900">
              <a:buClrTx/>
              <a:buSzTx/>
              <a:buFontTx/>
              <a:buNone/>
            </a:lvl2pPr>
            <a:lvl3pPr marL="0" indent="685800">
              <a:buClrTx/>
              <a:buSzTx/>
              <a:buFontTx/>
              <a:buNone/>
            </a:lvl3pPr>
            <a:lvl4pPr marL="0" indent="1028700">
              <a:buClrTx/>
              <a:buSzTx/>
              <a:buFontTx/>
              <a:buNone/>
            </a:lvl4pPr>
            <a:lvl5pPr marL="0" indent="1371600">
              <a:buClrTx/>
              <a:buSzTx/>
              <a:buFontTx/>
              <a:buNone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2.png"/><Relationship Id="rId17" Type="http://schemas.openxmlformats.org/officeDocument/2006/relationships/image" Target="../media/image4.jpe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标题文本"/>
          <p:cNvSpPr txBox="1"/>
          <p:nvPr>
            <p:ph type="title"/>
          </p:nvPr>
        </p:nvSpPr>
        <p:spPr>
          <a:xfrm>
            <a:off x="514351" y="457201"/>
            <a:ext cx="7598569" cy="109220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4" name="正文级别 1…"/>
          <p:cNvSpPr txBox="1"/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幻灯片编号"/>
          <p:cNvSpPr txBox="1"/>
          <p:nvPr>
            <p:ph type="sldNum" sz="quarter" idx="2"/>
          </p:nvPr>
        </p:nvSpPr>
        <p:spPr>
          <a:xfrm>
            <a:off x="7918665" y="4451556"/>
            <a:ext cx="194257" cy="18612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7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700" b="0" i="0" u="none" strike="noStrike" cap="all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700" b="0" i="0" u="none" strike="noStrike" cap="all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700" b="0" i="0" u="none" strike="noStrike" cap="all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700" b="0" i="0" u="none" strike="noStrike" cap="all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700" b="0" i="0" u="none" strike="noStrike" cap="all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700" b="0" i="0" u="none" strike="noStrike" cap="all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700" b="0" i="0" u="none" strike="noStrike" cap="all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700" b="0" i="0" u="none" strike="noStrike" cap="all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700" b="0" i="0" u="none" strike="noStrike" cap="all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14630" marR="0" indent="-214630" algn="l" defTabSz="3429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FF"/>
        </a:buClr>
        <a:buSzPct val="100000"/>
        <a:buFont typeface="Arial" panose="020B0604020202090204"/>
        <a:buChar char="•"/>
        <a:defRPr sz="1300" b="0" i="0" u="none" strike="noStrike" cap="none" spc="0" baseline="0"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1pPr>
      <a:lvl2pPr marL="575310" marR="0" indent="-232410" algn="l" defTabSz="3429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FF"/>
        </a:buClr>
        <a:buSzPct val="100000"/>
        <a:buFont typeface="Arial" panose="020B0604020202090204"/>
        <a:buChar char="•"/>
        <a:defRPr sz="1300" b="0" i="0" u="none" strike="noStrike" cap="none" spc="0" baseline="0"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2pPr>
      <a:lvl3pPr marL="964565" marR="0" indent="-278765" algn="l" defTabSz="3429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FF"/>
        </a:buClr>
        <a:buSzPct val="100000"/>
        <a:buFont typeface="Arial" panose="020B0604020202090204"/>
        <a:buChar char="•"/>
        <a:defRPr sz="1300" b="0" i="0" u="none" strike="noStrike" cap="none" spc="0" baseline="0"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3pPr>
      <a:lvl4pPr marL="1214755" marR="0" indent="-186055" algn="l" defTabSz="3429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FF"/>
        </a:buClr>
        <a:buSzPct val="100000"/>
        <a:buFont typeface="Arial" panose="020B0604020202090204"/>
        <a:buChar char="•"/>
        <a:defRPr sz="1300" b="0" i="0" u="none" strike="noStrike" cap="none" spc="0" baseline="0"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4pPr>
      <a:lvl5pPr marL="1557655" marR="0" indent="-186055" algn="l" defTabSz="3429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FF"/>
        </a:buClr>
        <a:buSzPct val="100000"/>
        <a:buFont typeface="Arial" panose="020B0604020202090204"/>
        <a:buChar char="•"/>
        <a:defRPr sz="1300" b="0" i="0" u="none" strike="noStrike" cap="none" spc="0" baseline="0"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5pPr>
      <a:lvl6pPr marL="1962150" marR="0" indent="-247650" algn="l" defTabSz="3429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FF"/>
        </a:buClr>
        <a:buSzPct val="100000"/>
        <a:buFont typeface="Arial" panose="020B0604020202090204"/>
        <a:buChar char="•"/>
        <a:defRPr sz="1300" b="0" i="0" u="none" strike="noStrike" cap="none" spc="0" baseline="0"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6pPr>
      <a:lvl7pPr marL="2305050" marR="0" indent="-247650" algn="l" defTabSz="3429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FF"/>
        </a:buClr>
        <a:buSzPct val="100000"/>
        <a:buFont typeface="Arial" panose="020B0604020202090204"/>
        <a:buChar char="•"/>
        <a:defRPr sz="1300" b="0" i="0" u="none" strike="noStrike" cap="none" spc="0" baseline="0"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7pPr>
      <a:lvl8pPr marL="2647950" marR="0" indent="-247650" algn="l" defTabSz="3429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FF"/>
        </a:buClr>
        <a:buSzPct val="100000"/>
        <a:buFont typeface="Arial" panose="020B0604020202090204"/>
        <a:buChar char="•"/>
        <a:defRPr sz="1300" b="0" i="0" u="none" strike="noStrike" cap="none" spc="0" baseline="0"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8pPr>
      <a:lvl9pPr marL="2990850" marR="0" indent="-247650" algn="l" defTabSz="3429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FF"/>
        </a:buClr>
        <a:buSzPct val="100000"/>
        <a:buFont typeface="Arial" panose="020B0604020202090204"/>
        <a:buChar char="•"/>
        <a:defRPr sz="1300" b="0" i="0" u="none" strike="noStrike" cap="none" spc="0" baseline="0"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54;p13"/>
          <p:cNvSpPr txBox="1"/>
          <p:nvPr>
            <p:ph type="ctrTitle"/>
          </p:nvPr>
        </p:nvSpPr>
        <p:spPr>
          <a:xfrm>
            <a:off x="311691" y="1509122"/>
            <a:ext cx="8520602" cy="1560439"/>
          </a:xfrm>
          <a:prstGeom prst="rect">
            <a:avLst/>
          </a:prstGeom>
        </p:spPr>
        <p:txBody>
          <a:bodyPr lIns="91424" tIns="91424" rIns="91424" bIns="91424"/>
          <a:lstStyle/>
          <a:p>
            <a:pPr algn="ctr" defTabSz="332740">
              <a:lnSpc>
                <a:spcPct val="140000"/>
              </a:lnSpc>
              <a:defRPr sz="5240" b="1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SIPI</a:t>
            </a:r>
            <a:br/>
            <a:r>
              <a:rPr sz="1745"/>
              <a:t>Social Innovation Project Incubator</a:t>
            </a:r>
            <a:endParaRPr sz="1745"/>
          </a:p>
        </p:txBody>
      </p:sp>
      <p:sp>
        <p:nvSpPr>
          <p:cNvPr id="182" name="Google Shape;55;p13"/>
          <p:cNvSpPr txBox="1"/>
          <p:nvPr>
            <p:ph type="subTitle" sz="quarter" idx="1"/>
          </p:nvPr>
        </p:nvSpPr>
        <p:spPr>
          <a:xfrm>
            <a:off x="311691" y="3176521"/>
            <a:ext cx="8520602" cy="792601"/>
          </a:xfrm>
          <a:prstGeom prst="rect">
            <a:avLst/>
          </a:prstGeom>
        </p:spPr>
        <p:txBody>
          <a:bodyPr lIns="91424" tIns="91424" rIns="91424" bIns="91424"/>
          <a:lstStyle>
            <a:lvl1pPr algn="ctr">
              <a:spcBef>
                <a:spcPts val="0"/>
              </a:spcBef>
              <a:defRPr sz="20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t>202</a:t>
            </a:r>
            <a:r>
              <a:rPr lang="en-US"/>
              <a:t>5</a:t>
            </a:r>
            <a:endParaRPr lang="en-US"/>
          </a:p>
        </p:txBody>
      </p:sp>
      <p:sp>
        <p:nvSpPr>
          <p:cNvPr id="183" name="Google Shape;55;p13"/>
          <p:cNvSpPr txBox="1"/>
          <p:nvPr/>
        </p:nvSpPr>
        <p:spPr>
          <a:xfrm>
            <a:off x="311691" y="4350899"/>
            <a:ext cx="8520602" cy="792601"/>
          </a:xfrm>
          <a:prstGeom prst="rect">
            <a:avLst/>
          </a:prstGeom>
          <a:ln w="12700">
            <a:miter lim="400000"/>
          </a:ln>
        </p:spPr>
        <p:txBody>
          <a:bodyPr lIns="91424" tIns="91424" rIns="91424" bIns="91424">
            <a:normAutofit/>
          </a:bodyPr>
          <a:lstStyle>
            <a:lvl1pPr algn="ctr">
              <a:defRPr sz="1600" b="1" i="1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t>In Justice We Act.</a:t>
            </a:r>
          </a:p>
        </p:txBody>
      </p:sp>
      <p:pic>
        <p:nvPicPr>
          <p:cNvPr id="184" name="Picture 2" descr="Picture 2"/>
          <p:cNvPicPr>
            <a:picLocks noChangeAspect="1"/>
          </p:cNvPicPr>
          <p:nvPr/>
        </p:nvPicPr>
        <p:blipFill>
          <a:blip r:embed="rId1"/>
          <a:srcRect t="35126" b="31355"/>
          <a:stretch>
            <a:fillRect/>
          </a:stretch>
        </p:blipFill>
        <p:spPr>
          <a:xfrm>
            <a:off x="2033440" y="450160"/>
            <a:ext cx="5077105" cy="85092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111;p23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t>Timeline/Project Cycle</a:t>
            </a:r>
          </a:p>
        </p:txBody>
      </p:sp>
      <p:sp>
        <p:nvSpPr>
          <p:cNvPr id="252" name="Google Shape;112;p23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87;p19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>
            <a:lvl1pPr>
              <a:defRPr sz="2500" b="1"/>
            </a:lvl1pPr>
          </a:lstStyle>
          <a:p>
            <a:r>
              <a:t>innovation</a:t>
            </a:r>
          </a:p>
        </p:txBody>
      </p:sp>
      <p:sp>
        <p:nvSpPr>
          <p:cNvPr id="255" name="Google Shape;88;p19"/>
          <p:cNvSpPr txBox="1"/>
          <p:nvPr>
            <p:ph type="body" sz="half" idx="1"/>
          </p:nvPr>
        </p:nvSpPr>
        <p:spPr>
          <a:xfrm>
            <a:off x="311699" y="1152475"/>
            <a:ext cx="4713456" cy="3416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</a:lvl1pPr>
          </a:lstStyle>
          <a:p>
            <a:r>
              <a:t>Explain what is unique about your project that other projects doesn’t have?</a:t>
            </a:r>
          </a:p>
        </p:txBody>
      </p:sp>
      <p:sp>
        <p:nvSpPr>
          <p:cNvPr id="256" name="Rectangle 3"/>
          <p:cNvSpPr/>
          <p:nvPr/>
        </p:nvSpPr>
        <p:spPr>
          <a:xfrm>
            <a:off x="5429754" y="1152474"/>
            <a:ext cx="3026424" cy="2516625"/>
          </a:xfrm>
          <a:prstGeom prst="rect">
            <a:avLst/>
          </a:prstGeom>
          <a:solidFill>
            <a:srgbClr val="3B98E6">
              <a:alpha val="50000"/>
            </a:srgbClr>
          </a:solidFill>
          <a:ln w="19050" cap="rnd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57" name="Google Shape;65;p15"/>
          <p:cNvSpPr txBox="1"/>
          <p:nvPr/>
        </p:nvSpPr>
        <p:spPr>
          <a:xfrm>
            <a:off x="5982885" y="2078544"/>
            <a:ext cx="1920160" cy="664485"/>
          </a:xfrm>
          <a:prstGeom prst="rect">
            <a:avLst/>
          </a:prstGeom>
          <a:ln w="12700">
            <a:miter lim="400000"/>
          </a:ln>
        </p:spPr>
        <p:txBody>
          <a:bodyPr lIns="91424" tIns="91424" rIns="91424" bIns="91424">
            <a:normAutofit/>
          </a:bodyPr>
          <a:lstStyle/>
          <a:p>
            <a:pPr algn="ctr">
              <a:defRPr sz="9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Illustration, if applicable</a:t>
            </a:r>
            <a:endParaRPr sz="1300">
              <a:latin typeface="+mn-lt"/>
              <a:ea typeface="+mn-ea"/>
              <a:cs typeface="+mn-cs"/>
              <a:sym typeface="Arial" panose="020B0604020202090204"/>
            </a:endParaRPr>
          </a:p>
          <a:p>
            <a:pPr algn="ctr">
              <a:defRPr sz="9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(including but not limited to pictures, charts, graphs)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87;p19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>
            <a:lvl1pPr>
              <a:defRPr sz="2500" b="1"/>
            </a:lvl1pPr>
          </a:lstStyle>
          <a:p>
            <a:r>
              <a:t>Social impact</a:t>
            </a:r>
          </a:p>
        </p:txBody>
      </p:sp>
      <p:sp>
        <p:nvSpPr>
          <p:cNvPr id="260" name="Google Shape;88;p19"/>
          <p:cNvSpPr txBox="1"/>
          <p:nvPr>
            <p:ph type="body" sz="half" idx="1"/>
          </p:nvPr>
        </p:nvSpPr>
        <p:spPr>
          <a:xfrm>
            <a:off x="311699" y="1152475"/>
            <a:ext cx="4713456" cy="3416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</a:lvl1pPr>
          </a:lstStyle>
          <a:p>
            <a:r>
              <a:t>Quantify the social impact of your project. For instance, how many people will your project benefit? Please provide evidence for your predictions. </a:t>
            </a:r>
          </a:p>
        </p:txBody>
      </p:sp>
      <p:sp>
        <p:nvSpPr>
          <p:cNvPr id="261" name="Rectangle 3"/>
          <p:cNvSpPr/>
          <p:nvPr/>
        </p:nvSpPr>
        <p:spPr>
          <a:xfrm>
            <a:off x="5429754" y="1152474"/>
            <a:ext cx="3026424" cy="2516625"/>
          </a:xfrm>
          <a:prstGeom prst="rect">
            <a:avLst/>
          </a:prstGeom>
          <a:solidFill>
            <a:srgbClr val="3B98E6">
              <a:alpha val="50000"/>
            </a:srgbClr>
          </a:solidFill>
          <a:ln w="19050" cap="rnd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62" name="Google Shape;65;p15"/>
          <p:cNvSpPr txBox="1"/>
          <p:nvPr/>
        </p:nvSpPr>
        <p:spPr>
          <a:xfrm>
            <a:off x="5982885" y="2078544"/>
            <a:ext cx="1920160" cy="664485"/>
          </a:xfrm>
          <a:prstGeom prst="rect">
            <a:avLst/>
          </a:prstGeom>
          <a:ln w="12700">
            <a:miter lim="400000"/>
          </a:ln>
        </p:spPr>
        <p:txBody>
          <a:bodyPr lIns="91424" tIns="91424" rIns="91424" bIns="91424">
            <a:normAutofit/>
          </a:bodyPr>
          <a:lstStyle/>
          <a:p>
            <a:pPr algn="ctr">
              <a:defRPr sz="9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Illustration, if applicable</a:t>
            </a:r>
            <a:endParaRPr sz="1300">
              <a:latin typeface="+mn-lt"/>
              <a:ea typeface="+mn-ea"/>
              <a:cs typeface="+mn-cs"/>
              <a:sym typeface="Arial" panose="020B0604020202090204"/>
            </a:endParaRPr>
          </a:p>
          <a:p>
            <a:pPr algn="ctr">
              <a:defRPr sz="9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(including but not limited to pictures, charts, graphs)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135;p27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t>Evidence/Photos</a:t>
            </a:r>
          </a:p>
        </p:txBody>
      </p:sp>
      <p:sp>
        <p:nvSpPr>
          <p:cNvPr id="265" name="Google Shape;136;p27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  <a:defRPr>
                <a:latin typeface="+mn-lt"/>
                <a:ea typeface="+mn-ea"/>
                <a:cs typeface="+mn-cs"/>
                <a:sym typeface="Arial" panose="020B0604020202090204"/>
              </a:defRPr>
            </a:p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135;p27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t>Reference</a:t>
            </a:r>
          </a:p>
        </p:txBody>
      </p:sp>
      <p:sp>
        <p:nvSpPr>
          <p:cNvPr id="268" name="Google Shape;136;p27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  <a:defRPr>
                <a:latin typeface="+mn-lt"/>
                <a:ea typeface="+mn-ea"/>
                <a:cs typeface="+mn-cs"/>
                <a:sym typeface="Arial" panose="020B0604020202090204"/>
              </a:defRPr>
            </a:p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60;p14"/>
          <p:cNvSpPr txBox="1"/>
          <p:nvPr>
            <p:ph type="title"/>
          </p:nvPr>
        </p:nvSpPr>
        <p:spPr>
          <a:xfrm>
            <a:off x="772707" y="2025650"/>
            <a:ext cx="7598569" cy="1092200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ctr">
              <a:defRPr sz="3400" b="1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t>Project Name</a:t>
            </a:r>
          </a:p>
        </p:txBody>
      </p:sp>
      <p:sp>
        <p:nvSpPr>
          <p:cNvPr id="187" name="Google Shape;55;p13"/>
          <p:cNvSpPr txBox="1"/>
          <p:nvPr/>
        </p:nvSpPr>
        <p:spPr>
          <a:xfrm>
            <a:off x="311691" y="4350899"/>
            <a:ext cx="8520602" cy="792601"/>
          </a:xfrm>
          <a:prstGeom prst="rect">
            <a:avLst/>
          </a:prstGeom>
          <a:ln w="12700">
            <a:miter lim="400000"/>
          </a:ln>
        </p:spPr>
        <p:txBody>
          <a:bodyPr lIns="91424" tIns="91424" rIns="91424" bIns="91424">
            <a:normAutofit/>
          </a:bodyPr>
          <a:lstStyle>
            <a:lvl1pPr algn="ctr">
              <a:defRPr sz="1600" b="1" i="1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t>In Justice We Act.</a:t>
            </a:r>
          </a:p>
        </p:txBody>
      </p:sp>
      <p:pic>
        <p:nvPicPr>
          <p:cNvPr id="188" name="Picture 2" descr="Picture 2"/>
          <p:cNvPicPr>
            <a:picLocks noChangeAspect="1"/>
          </p:cNvPicPr>
          <p:nvPr/>
        </p:nvPicPr>
        <p:blipFill>
          <a:blip r:embed="rId1"/>
          <a:srcRect t="35126" b="31355"/>
          <a:stretch>
            <a:fillRect/>
          </a:stretch>
        </p:blipFill>
        <p:spPr>
          <a:xfrm>
            <a:off x="2033440" y="450160"/>
            <a:ext cx="5077105" cy="85092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87;p19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t>Team name</a:t>
            </a:r>
          </a:p>
        </p:txBody>
      </p:sp>
      <p:sp>
        <p:nvSpPr>
          <p:cNvPr id="191" name="Google Shape;65;p15"/>
          <p:cNvSpPr txBox="1"/>
          <p:nvPr/>
        </p:nvSpPr>
        <p:spPr>
          <a:xfrm>
            <a:off x="195327" y="4698474"/>
            <a:ext cx="3065777" cy="357817"/>
          </a:xfrm>
          <a:prstGeom prst="rect">
            <a:avLst/>
          </a:prstGeom>
          <a:ln w="12700">
            <a:miter lim="400000"/>
          </a:ln>
        </p:spPr>
        <p:txBody>
          <a:bodyPr lIns="91424" tIns="91424" rIns="91424" bIns="91424">
            <a:normAutofit/>
          </a:bodyPr>
          <a:lstStyle>
            <a:lvl1pPr algn="ctr">
              <a:defRPr sz="800" i="1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t>Feel free to add pages to this presentation and edit</a:t>
            </a:r>
          </a:p>
        </p:txBody>
      </p:sp>
      <p:sp>
        <p:nvSpPr>
          <p:cNvPr id="192" name="Rectangle 5"/>
          <p:cNvSpPr/>
          <p:nvPr/>
        </p:nvSpPr>
        <p:spPr>
          <a:xfrm>
            <a:off x="493613" y="1225776"/>
            <a:ext cx="1731698" cy="2516625"/>
          </a:xfrm>
          <a:prstGeom prst="rect">
            <a:avLst/>
          </a:prstGeom>
          <a:solidFill>
            <a:srgbClr val="3B98E6">
              <a:alpha val="50000"/>
            </a:srgbClr>
          </a:solidFill>
          <a:ln w="19050" cap="rnd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93" name="Google Shape;65;p15"/>
          <p:cNvSpPr txBox="1"/>
          <p:nvPr/>
        </p:nvSpPr>
        <p:spPr>
          <a:xfrm>
            <a:off x="477429" y="3816498"/>
            <a:ext cx="1731698" cy="572701"/>
          </a:xfrm>
          <a:prstGeom prst="rect">
            <a:avLst/>
          </a:prstGeom>
          <a:ln w="12700">
            <a:miter lim="400000"/>
          </a:ln>
        </p:spPr>
        <p:txBody>
          <a:bodyPr lIns="91424" tIns="91424" rIns="91424" bIns="91424">
            <a:normAutofit/>
          </a:bodyPr>
          <a:lstStyle>
            <a:lvl1pPr>
              <a:lnSpc>
                <a:spcPct val="90000"/>
              </a:lnSpc>
              <a:defRPr sz="8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t>Team Member Information: (Name, Grade, School, Role, etc.)</a:t>
            </a:r>
          </a:p>
        </p:txBody>
      </p:sp>
      <p:sp>
        <p:nvSpPr>
          <p:cNvPr id="194" name="Google Shape;65;p15"/>
          <p:cNvSpPr txBox="1"/>
          <p:nvPr/>
        </p:nvSpPr>
        <p:spPr>
          <a:xfrm>
            <a:off x="974846" y="2266587"/>
            <a:ext cx="753371" cy="395169"/>
          </a:xfrm>
          <a:prstGeom prst="rect">
            <a:avLst/>
          </a:prstGeom>
          <a:ln w="12700">
            <a:miter lim="400000"/>
          </a:ln>
        </p:spPr>
        <p:txBody>
          <a:bodyPr lIns="91424" tIns="91424" rIns="91424" bIns="91424">
            <a:normAutofit/>
          </a:bodyPr>
          <a:lstStyle>
            <a:lvl1pPr algn="ctr">
              <a:defRPr sz="9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t>Photo</a:t>
            </a:r>
          </a:p>
        </p:txBody>
      </p:sp>
      <p:sp>
        <p:nvSpPr>
          <p:cNvPr id="195" name="Rectangle 20"/>
          <p:cNvSpPr/>
          <p:nvPr/>
        </p:nvSpPr>
        <p:spPr>
          <a:xfrm>
            <a:off x="2584542" y="1225776"/>
            <a:ext cx="1731697" cy="2516625"/>
          </a:xfrm>
          <a:prstGeom prst="rect">
            <a:avLst/>
          </a:prstGeom>
          <a:solidFill>
            <a:srgbClr val="3B98E6">
              <a:alpha val="50000"/>
            </a:srgbClr>
          </a:solidFill>
          <a:ln w="19050" cap="rnd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96" name="Google Shape;65;p15"/>
          <p:cNvSpPr txBox="1"/>
          <p:nvPr/>
        </p:nvSpPr>
        <p:spPr>
          <a:xfrm>
            <a:off x="2568357" y="3816498"/>
            <a:ext cx="1731697" cy="572701"/>
          </a:xfrm>
          <a:prstGeom prst="rect">
            <a:avLst/>
          </a:prstGeom>
          <a:ln w="12700">
            <a:miter lim="400000"/>
          </a:ln>
        </p:spPr>
        <p:txBody>
          <a:bodyPr lIns="91424" tIns="91424" rIns="91424" bIns="91424">
            <a:normAutofit/>
          </a:bodyPr>
          <a:lstStyle>
            <a:lvl1pPr>
              <a:lnSpc>
                <a:spcPct val="90000"/>
              </a:lnSpc>
              <a:defRPr sz="8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t>Team Member Information: (Name, Grade, School, Role, etc.)</a:t>
            </a:r>
          </a:p>
        </p:txBody>
      </p:sp>
      <p:sp>
        <p:nvSpPr>
          <p:cNvPr id="197" name="Google Shape;65;p15"/>
          <p:cNvSpPr txBox="1"/>
          <p:nvPr/>
        </p:nvSpPr>
        <p:spPr>
          <a:xfrm>
            <a:off x="3065775" y="2266587"/>
            <a:ext cx="753370" cy="395169"/>
          </a:xfrm>
          <a:prstGeom prst="rect">
            <a:avLst/>
          </a:prstGeom>
          <a:ln w="12700">
            <a:miter lim="400000"/>
          </a:ln>
        </p:spPr>
        <p:txBody>
          <a:bodyPr lIns="91424" tIns="91424" rIns="91424" bIns="91424">
            <a:normAutofit/>
          </a:bodyPr>
          <a:lstStyle>
            <a:lvl1pPr algn="ctr">
              <a:defRPr sz="9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t>Photo</a:t>
            </a:r>
          </a:p>
        </p:txBody>
      </p:sp>
      <p:sp>
        <p:nvSpPr>
          <p:cNvPr id="198" name="Rectangle 23"/>
          <p:cNvSpPr/>
          <p:nvPr/>
        </p:nvSpPr>
        <p:spPr>
          <a:xfrm>
            <a:off x="4691653" y="1227239"/>
            <a:ext cx="1731697" cy="2516625"/>
          </a:xfrm>
          <a:prstGeom prst="rect">
            <a:avLst/>
          </a:prstGeom>
          <a:solidFill>
            <a:srgbClr val="3B98E6">
              <a:alpha val="50000"/>
            </a:srgbClr>
          </a:solidFill>
          <a:ln w="19050" cap="rnd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99" name="Google Shape;65;p15"/>
          <p:cNvSpPr txBox="1"/>
          <p:nvPr/>
        </p:nvSpPr>
        <p:spPr>
          <a:xfrm>
            <a:off x="4675470" y="3817961"/>
            <a:ext cx="1731697" cy="572701"/>
          </a:xfrm>
          <a:prstGeom prst="rect">
            <a:avLst/>
          </a:prstGeom>
          <a:ln w="12700">
            <a:miter lim="400000"/>
          </a:ln>
        </p:spPr>
        <p:txBody>
          <a:bodyPr lIns="91424" tIns="91424" rIns="91424" bIns="91424">
            <a:normAutofit/>
          </a:bodyPr>
          <a:lstStyle>
            <a:lvl1pPr>
              <a:lnSpc>
                <a:spcPct val="90000"/>
              </a:lnSpc>
              <a:defRPr sz="8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t>Team Member Information: (Name, Grade, School, Role, etc.)</a:t>
            </a:r>
          </a:p>
        </p:txBody>
      </p:sp>
      <p:sp>
        <p:nvSpPr>
          <p:cNvPr id="200" name="Google Shape;65;p15"/>
          <p:cNvSpPr txBox="1"/>
          <p:nvPr/>
        </p:nvSpPr>
        <p:spPr>
          <a:xfrm>
            <a:off x="5172886" y="2268049"/>
            <a:ext cx="753370" cy="395169"/>
          </a:xfrm>
          <a:prstGeom prst="rect">
            <a:avLst/>
          </a:prstGeom>
          <a:ln w="12700">
            <a:miter lim="400000"/>
          </a:ln>
        </p:spPr>
        <p:txBody>
          <a:bodyPr lIns="91424" tIns="91424" rIns="91424" bIns="91424">
            <a:normAutofit/>
          </a:bodyPr>
          <a:lstStyle>
            <a:lvl1pPr algn="ctr">
              <a:defRPr sz="9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t>Photo</a:t>
            </a:r>
          </a:p>
        </p:txBody>
      </p:sp>
      <p:sp>
        <p:nvSpPr>
          <p:cNvPr id="201" name="Rectangle 26"/>
          <p:cNvSpPr/>
          <p:nvPr/>
        </p:nvSpPr>
        <p:spPr>
          <a:xfrm>
            <a:off x="6782582" y="1227239"/>
            <a:ext cx="1731697" cy="2516625"/>
          </a:xfrm>
          <a:prstGeom prst="rect">
            <a:avLst/>
          </a:prstGeom>
          <a:solidFill>
            <a:srgbClr val="3B98E6">
              <a:alpha val="50000"/>
            </a:srgbClr>
          </a:solidFill>
          <a:ln w="19050" cap="rnd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02" name="Google Shape;65;p15"/>
          <p:cNvSpPr txBox="1"/>
          <p:nvPr/>
        </p:nvSpPr>
        <p:spPr>
          <a:xfrm>
            <a:off x="6766397" y="3817961"/>
            <a:ext cx="1731697" cy="572701"/>
          </a:xfrm>
          <a:prstGeom prst="rect">
            <a:avLst/>
          </a:prstGeom>
          <a:ln w="12700">
            <a:miter lim="400000"/>
          </a:ln>
        </p:spPr>
        <p:txBody>
          <a:bodyPr lIns="91424" tIns="91424" rIns="91424" bIns="91424">
            <a:normAutofit/>
          </a:bodyPr>
          <a:lstStyle>
            <a:lvl1pPr>
              <a:lnSpc>
                <a:spcPct val="90000"/>
              </a:lnSpc>
              <a:defRPr sz="8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t>Team Member Information: (Name, Grade, School, Role, etc.)</a:t>
            </a:r>
          </a:p>
        </p:txBody>
      </p:sp>
      <p:sp>
        <p:nvSpPr>
          <p:cNvPr id="203" name="Google Shape;65;p15"/>
          <p:cNvSpPr txBox="1"/>
          <p:nvPr/>
        </p:nvSpPr>
        <p:spPr>
          <a:xfrm>
            <a:off x="7263814" y="2268049"/>
            <a:ext cx="753370" cy="395169"/>
          </a:xfrm>
          <a:prstGeom prst="rect">
            <a:avLst/>
          </a:prstGeom>
          <a:ln w="12700">
            <a:miter lim="400000"/>
          </a:ln>
        </p:spPr>
        <p:txBody>
          <a:bodyPr lIns="91424" tIns="91424" rIns="91424" bIns="91424">
            <a:normAutofit/>
          </a:bodyPr>
          <a:lstStyle>
            <a:lvl1pPr algn="ctr">
              <a:defRPr sz="9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t>Photo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76" descr="Picture 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1618" cy="514216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6" name="Google Shape;70;p16"/>
          <p:cNvSpPr txBox="1"/>
          <p:nvPr>
            <p:ph type="title"/>
          </p:nvPr>
        </p:nvSpPr>
        <p:spPr>
          <a:xfrm>
            <a:off x="514350" y="457200"/>
            <a:ext cx="7598569" cy="1092200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457200">
              <a:defRPr sz="3600" b="1"/>
            </a:lvl1pPr>
          </a:lstStyle>
          <a:p>
            <a:r>
              <a:t>Table of Contents</a:t>
            </a:r>
          </a:p>
        </p:txBody>
      </p:sp>
      <p:grpSp>
        <p:nvGrpSpPr>
          <p:cNvPr id="219" name="Google Shape;71;p16"/>
          <p:cNvGrpSpPr/>
          <p:nvPr/>
        </p:nvGrpSpPr>
        <p:grpSpPr>
          <a:xfrm>
            <a:off x="517550" y="2348865"/>
            <a:ext cx="8108898" cy="823472"/>
            <a:chOff x="0" y="0"/>
            <a:chExt cx="8108897" cy="823470"/>
          </a:xfrm>
        </p:grpSpPr>
        <p:sp>
          <p:nvSpPr>
            <p:cNvPr id="207" name="正方形"/>
            <p:cNvSpPr/>
            <p:nvPr/>
          </p:nvSpPr>
          <p:spPr>
            <a:xfrm>
              <a:off x="296807" y="0"/>
              <a:ext cx="485684" cy="485683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8" name="Mission"/>
            <p:cNvSpPr txBox="1"/>
            <p:nvPr/>
          </p:nvSpPr>
          <p:spPr>
            <a:xfrm>
              <a:off x="0" y="657735"/>
              <a:ext cx="1079297" cy="1657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ctr" defTabSz="666750">
                <a:lnSpc>
                  <a:spcPct val="90000"/>
                </a:lnSpc>
                <a:spcBef>
                  <a:spcPts val="600"/>
                </a:spcBef>
                <a:defRPr sz="15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r>
                <a:rPr sz="1200"/>
                <a:t>Mission</a:t>
              </a:r>
              <a:endParaRPr sz="1400"/>
            </a:p>
          </p:txBody>
        </p:sp>
        <p:sp>
          <p:nvSpPr>
            <p:cNvPr id="209" name="正方形"/>
            <p:cNvSpPr/>
            <p:nvPr/>
          </p:nvSpPr>
          <p:spPr>
            <a:xfrm>
              <a:off x="1564981" y="0"/>
              <a:ext cx="485684" cy="485683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0" name="Complication"/>
            <p:cNvSpPr txBox="1"/>
            <p:nvPr/>
          </p:nvSpPr>
          <p:spPr>
            <a:xfrm>
              <a:off x="1268174" y="657735"/>
              <a:ext cx="1079297" cy="1657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ctr" defTabSz="666750">
                <a:lnSpc>
                  <a:spcPct val="90000"/>
                </a:lnSpc>
                <a:spcBef>
                  <a:spcPts val="600"/>
                </a:spcBef>
                <a:defRPr sz="15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r>
                <a:rPr sz="1200"/>
                <a:t>Complication</a:t>
              </a:r>
            </a:p>
          </p:txBody>
        </p:sp>
        <p:sp>
          <p:nvSpPr>
            <p:cNvPr id="211" name="正方形"/>
            <p:cNvSpPr/>
            <p:nvPr/>
          </p:nvSpPr>
          <p:spPr>
            <a:xfrm>
              <a:off x="2833154" y="0"/>
              <a:ext cx="485684" cy="485683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2" name="Solution"/>
            <p:cNvSpPr txBox="1"/>
            <p:nvPr/>
          </p:nvSpPr>
          <p:spPr>
            <a:xfrm>
              <a:off x="2536348" y="657735"/>
              <a:ext cx="1079297" cy="1657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ctr" defTabSz="666750">
                <a:lnSpc>
                  <a:spcPct val="90000"/>
                </a:lnSpc>
                <a:spcBef>
                  <a:spcPts val="600"/>
                </a:spcBef>
                <a:defRPr sz="15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r>
                <a:rPr sz="1200"/>
                <a:t>Solution</a:t>
              </a:r>
            </a:p>
          </p:txBody>
        </p:sp>
        <p:sp>
          <p:nvSpPr>
            <p:cNvPr id="213" name="正方形"/>
            <p:cNvSpPr/>
            <p:nvPr/>
          </p:nvSpPr>
          <p:spPr>
            <a:xfrm>
              <a:off x="4101328" y="0"/>
              <a:ext cx="485684" cy="485683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4" name="Innovation"/>
            <p:cNvSpPr txBox="1"/>
            <p:nvPr/>
          </p:nvSpPr>
          <p:spPr>
            <a:xfrm>
              <a:off x="3804521" y="657735"/>
              <a:ext cx="1079297" cy="1657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ctr" defTabSz="666750">
                <a:lnSpc>
                  <a:spcPct val="90000"/>
                </a:lnSpc>
                <a:spcBef>
                  <a:spcPts val="600"/>
                </a:spcBef>
                <a:defRPr sz="15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r>
                <a:rPr sz="1200"/>
                <a:t>Innovation</a:t>
              </a:r>
            </a:p>
          </p:txBody>
        </p:sp>
        <p:sp>
          <p:nvSpPr>
            <p:cNvPr id="215" name="正方形"/>
            <p:cNvSpPr/>
            <p:nvPr/>
          </p:nvSpPr>
          <p:spPr>
            <a:xfrm>
              <a:off x="5369501" y="0"/>
              <a:ext cx="485684" cy="485683"/>
            </a:xfrm>
            <a:prstGeom prst="rect">
              <a:avLst/>
            </a:prstGeom>
            <a:blipFill rotWithShape="1">
              <a:blip r:embed="rId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6" name="Social Impact"/>
            <p:cNvSpPr txBox="1"/>
            <p:nvPr/>
          </p:nvSpPr>
          <p:spPr>
            <a:xfrm>
              <a:off x="5072694" y="657735"/>
              <a:ext cx="1079297" cy="1657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/>
            <a:p>
              <a:pPr algn="ctr" defTabSz="666750">
                <a:lnSpc>
                  <a:spcPct val="90000"/>
                </a:lnSpc>
                <a:spcBef>
                  <a:spcPts val="600"/>
                </a:spcBef>
                <a:defRPr sz="15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sz="1200"/>
                <a:t>Social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Impact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正方形"/>
            <p:cNvSpPr/>
            <p:nvPr/>
          </p:nvSpPr>
          <p:spPr>
            <a:xfrm>
              <a:off x="6982041" y="0"/>
              <a:ext cx="485684" cy="485683"/>
            </a:xfrm>
            <a:prstGeom prst="rect">
              <a:avLst/>
            </a:prstGeom>
            <a:blipFill rotWithShape="1">
              <a:blip r:embed="rId7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8" name="Progress Analysis"/>
            <p:cNvSpPr txBox="1"/>
            <p:nvPr/>
          </p:nvSpPr>
          <p:spPr>
            <a:xfrm>
              <a:off x="6340868" y="657735"/>
              <a:ext cx="1768029" cy="1657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/>
            <a:p>
              <a:pPr algn="ctr" defTabSz="666750">
                <a:lnSpc>
                  <a:spcPct val="90000"/>
                </a:lnSpc>
                <a:spcBef>
                  <a:spcPts val="600"/>
                </a:spcBef>
                <a:defRPr sz="1500">
                  <a:solidFill>
                    <a:srgbClr val="FFFFFF"/>
                  </a:solidFill>
                </a:defRPr>
              </a:pPr>
              <a:r>
                <a:rPr sz="1200"/>
                <a:t>Progress </a:t>
              </a:r>
              <a:r>
                <a:rPr sz="1200">
                  <a:latin typeface="Gill Sans MT"/>
                  <a:ea typeface="Gill Sans MT"/>
                  <a:cs typeface="Gill Sans MT"/>
                  <a:sym typeface="Gill Sans MT"/>
                </a:rPr>
                <a:t>Analysis</a:t>
              </a:r>
              <a:endParaRPr sz="1200">
                <a:latin typeface="Gill Sans MT"/>
                <a:ea typeface="Gill Sans MT"/>
                <a:cs typeface="Gill Sans MT"/>
                <a:sym typeface="Gill Sans MT"/>
              </a:endParaRP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87;p19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>
            <a:lvl1pPr>
              <a:defRPr sz="2500" b="1"/>
            </a:lvl1pPr>
          </a:lstStyle>
          <a:p>
            <a:r>
              <a:t>Mission</a:t>
            </a:r>
          </a:p>
        </p:txBody>
      </p:sp>
      <p:sp>
        <p:nvSpPr>
          <p:cNvPr id="222" name="Google Shape;88;p19"/>
          <p:cNvSpPr txBox="1"/>
          <p:nvPr>
            <p:ph type="body" sz="half" idx="1"/>
          </p:nvPr>
        </p:nvSpPr>
        <p:spPr>
          <a:xfrm>
            <a:off x="311699" y="1152475"/>
            <a:ext cx="4713456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r>
              <a:rPr>
                <a:sym typeface="+mn-ea"/>
              </a:rPr>
              <a:t>Wh</a:t>
            </a:r>
            <a:r>
              <a:rPr lang="en-US">
                <a:sym typeface="+mn-ea"/>
              </a:rPr>
              <a:t>at</a:t>
            </a:r>
            <a:r>
              <a:rPr>
                <a:sym typeface="+mn-ea"/>
              </a:rPr>
              <a:t> are you </a:t>
            </a:r>
            <a:r>
              <a:rPr lang="en-US">
                <a:sym typeface="+mn-ea"/>
              </a:rPr>
              <a:t>trying to accomplish</a:t>
            </a:r>
            <a:r>
              <a:rPr>
                <a:sym typeface="+mn-ea"/>
              </a:rPr>
              <a:t>?</a:t>
            </a:r>
          </a:p>
        </p:txBody>
      </p:sp>
      <p:sp>
        <p:nvSpPr>
          <p:cNvPr id="223" name="Rectangle 3"/>
          <p:cNvSpPr/>
          <p:nvPr/>
        </p:nvSpPr>
        <p:spPr>
          <a:xfrm>
            <a:off x="5429754" y="1152474"/>
            <a:ext cx="3026424" cy="2516625"/>
          </a:xfrm>
          <a:prstGeom prst="rect">
            <a:avLst/>
          </a:prstGeom>
          <a:solidFill>
            <a:srgbClr val="3B98E6">
              <a:alpha val="50000"/>
            </a:srgbClr>
          </a:solidFill>
          <a:ln w="19050" cap="rnd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24" name="Google Shape;65;p15"/>
          <p:cNvSpPr txBox="1"/>
          <p:nvPr/>
        </p:nvSpPr>
        <p:spPr>
          <a:xfrm>
            <a:off x="5982885" y="2078544"/>
            <a:ext cx="1920160" cy="664485"/>
          </a:xfrm>
          <a:prstGeom prst="rect">
            <a:avLst/>
          </a:prstGeom>
          <a:ln w="12700">
            <a:miter lim="400000"/>
          </a:ln>
        </p:spPr>
        <p:txBody>
          <a:bodyPr lIns="91424" tIns="91424" rIns="91424" bIns="91424">
            <a:normAutofit/>
          </a:bodyPr>
          <a:lstStyle/>
          <a:p>
            <a:pPr algn="ctr">
              <a:defRPr sz="9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Illustration, if applicable</a:t>
            </a:r>
            <a:endParaRPr sz="1300">
              <a:latin typeface="+mn-lt"/>
              <a:ea typeface="+mn-ea"/>
              <a:cs typeface="+mn-cs"/>
              <a:sym typeface="Arial" panose="020B0604020202090204"/>
            </a:endParaRPr>
          </a:p>
          <a:p>
            <a:pPr algn="ctr">
              <a:defRPr sz="9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(including but not limited to pictures, charts, graphs)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87;p19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>
            <a:lvl1pPr>
              <a:defRPr sz="2500" b="1"/>
            </a:lvl1pPr>
          </a:lstStyle>
          <a:p>
            <a:r>
              <a:t>Initiatives</a:t>
            </a:r>
          </a:p>
        </p:txBody>
      </p:sp>
      <p:sp>
        <p:nvSpPr>
          <p:cNvPr id="227" name="Google Shape;88;p19"/>
          <p:cNvSpPr txBox="1"/>
          <p:nvPr>
            <p:ph type="body" sz="half" idx="1"/>
          </p:nvPr>
        </p:nvSpPr>
        <p:spPr>
          <a:xfrm>
            <a:off x="311699" y="1152475"/>
            <a:ext cx="4713456" cy="3416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</a:lvl1pPr>
          </a:lstStyle>
          <a:p>
            <a:r>
              <a:t>Why are you doing this project?</a:t>
            </a:r>
          </a:p>
        </p:txBody>
      </p:sp>
      <p:sp>
        <p:nvSpPr>
          <p:cNvPr id="228" name="Rectangle 3"/>
          <p:cNvSpPr/>
          <p:nvPr/>
        </p:nvSpPr>
        <p:spPr>
          <a:xfrm>
            <a:off x="5429754" y="1152474"/>
            <a:ext cx="3026424" cy="2516625"/>
          </a:xfrm>
          <a:prstGeom prst="rect">
            <a:avLst/>
          </a:prstGeom>
          <a:solidFill>
            <a:srgbClr val="3B98E6">
              <a:alpha val="50000"/>
            </a:srgbClr>
          </a:solidFill>
          <a:ln w="19050" cap="rnd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29" name="Google Shape;65;p15"/>
          <p:cNvSpPr txBox="1"/>
          <p:nvPr/>
        </p:nvSpPr>
        <p:spPr>
          <a:xfrm>
            <a:off x="5982885" y="2078544"/>
            <a:ext cx="1920160" cy="664485"/>
          </a:xfrm>
          <a:prstGeom prst="rect">
            <a:avLst/>
          </a:prstGeom>
          <a:ln w="12700">
            <a:miter lim="400000"/>
          </a:ln>
        </p:spPr>
        <p:txBody>
          <a:bodyPr lIns="91424" tIns="91424" rIns="91424" bIns="91424">
            <a:normAutofit/>
          </a:bodyPr>
          <a:lstStyle/>
          <a:p>
            <a:pPr algn="ctr">
              <a:defRPr sz="9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Illustration, if applicable</a:t>
            </a:r>
            <a:endParaRPr sz="1300">
              <a:latin typeface="+mn-lt"/>
              <a:ea typeface="+mn-ea"/>
              <a:cs typeface="+mn-cs"/>
              <a:sym typeface="Arial" panose="020B0604020202090204"/>
            </a:endParaRPr>
          </a:p>
          <a:p>
            <a:pPr algn="ctr">
              <a:defRPr sz="9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(including but not limited to pictures, charts, graphs)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87;p19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>
            <a:lvl1pPr>
              <a:defRPr sz="2500" b="1"/>
            </a:lvl1pPr>
          </a:lstStyle>
          <a:p>
            <a:r>
              <a:t>Target population</a:t>
            </a:r>
          </a:p>
        </p:txBody>
      </p:sp>
      <p:sp>
        <p:nvSpPr>
          <p:cNvPr id="237" name="Google Shape;88;p19"/>
          <p:cNvSpPr txBox="1"/>
          <p:nvPr>
            <p:ph type="body" sz="half" idx="1"/>
          </p:nvPr>
        </p:nvSpPr>
        <p:spPr>
          <a:xfrm>
            <a:off x="311699" y="1152475"/>
            <a:ext cx="4713456" cy="3416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</a:lvl1pPr>
          </a:lstStyle>
          <a:p>
            <a:r>
              <a:t>Who does this project impact?</a:t>
            </a:r>
          </a:p>
        </p:txBody>
      </p:sp>
      <p:sp>
        <p:nvSpPr>
          <p:cNvPr id="238" name="Rectangle 3"/>
          <p:cNvSpPr/>
          <p:nvPr/>
        </p:nvSpPr>
        <p:spPr>
          <a:xfrm>
            <a:off x="5429754" y="1152474"/>
            <a:ext cx="3026424" cy="2516625"/>
          </a:xfrm>
          <a:prstGeom prst="rect">
            <a:avLst/>
          </a:prstGeom>
          <a:solidFill>
            <a:srgbClr val="3B98E6">
              <a:alpha val="50000"/>
            </a:srgbClr>
          </a:solidFill>
          <a:ln w="19050" cap="rnd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39" name="Google Shape;65;p15"/>
          <p:cNvSpPr txBox="1"/>
          <p:nvPr/>
        </p:nvSpPr>
        <p:spPr>
          <a:xfrm>
            <a:off x="5982885" y="2078544"/>
            <a:ext cx="1920160" cy="664485"/>
          </a:xfrm>
          <a:prstGeom prst="rect">
            <a:avLst/>
          </a:prstGeom>
          <a:ln w="12700">
            <a:miter lim="400000"/>
          </a:ln>
        </p:spPr>
        <p:txBody>
          <a:bodyPr lIns="91424" tIns="91424" rIns="91424" bIns="91424">
            <a:normAutofit/>
          </a:bodyPr>
          <a:lstStyle/>
          <a:p>
            <a:pPr algn="ctr">
              <a:defRPr sz="9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Illustration, if applicable</a:t>
            </a:r>
            <a:endParaRPr sz="1300">
              <a:latin typeface="+mn-lt"/>
              <a:ea typeface="+mn-ea"/>
              <a:cs typeface="+mn-cs"/>
              <a:sym typeface="Arial" panose="020B0604020202090204"/>
            </a:endParaRPr>
          </a:p>
          <a:p>
            <a:pPr algn="ctr">
              <a:defRPr sz="9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(including but not limited to pictures, charts, graphs)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87;p19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>
            <a:lvl1pPr>
              <a:defRPr sz="2500" b="1"/>
            </a:lvl1pPr>
          </a:lstStyle>
          <a:p>
            <a:r>
              <a:t>significance</a:t>
            </a:r>
          </a:p>
        </p:txBody>
      </p:sp>
      <p:sp>
        <p:nvSpPr>
          <p:cNvPr id="242" name="Google Shape;88;p19"/>
          <p:cNvSpPr txBox="1"/>
          <p:nvPr>
            <p:ph type="body" sz="half" idx="1"/>
          </p:nvPr>
        </p:nvSpPr>
        <p:spPr>
          <a:xfrm>
            <a:off x="311699" y="1152475"/>
            <a:ext cx="4713456" cy="3416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</a:lvl1pPr>
          </a:lstStyle>
          <a:p>
            <a:r>
              <a:t>How is your project significant? Why should people pay attention?</a:t>
            </a:r>
          </a:p>
        </p:txBody>
      </p:sp>
      <p:sp>
        <p:nvSpPr>
          <p:cNvPr id="243" name="Rectangle 3"/>
          <p:cNvSpPr/>
          <p:nvPr/>
        </p:nvSpPr>
        <p:spPr>
          <a:xfrm>
            <a:off x="5429754" y="1152474"/>
            <a:ext cx="3026424" cy="2516625"/>
          </a:xfrm>
          <a:prstGeom prst="rect">
            <a:avLst/>
          </a:prstGeom>
          <a:solidFill>
            <a:srgbClr val="3B98E6">
              <a:alpha val="50000"/>
            </a:srgbClr>
          </a:solidFill>
          <a:ln w="19050" cap="rnd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44" name="Google Shape;65;p15"/>
          <p:cNvSpPr txBox="1"/>
          <p:nvPr/>
        </p:nvSpPr>
        <p:spPr>
          <a:xfrm>
            <a:off x="5982885" y="2078544"/>
            <a:ext cx="1920160" cy="664485"/>
          </a:xfrm>
          <a:prstGeom prst="rect">
            <a:avLst/>
          </a:prstGeom>
          <a:ln w="12700">
            <a:miter lim="400000"/>
          </a:ln>
        </p:spPr>
        <p:txBody>
          <a:bodyPr lIns="91424" tIns="91424" rIns="91424" bIns="91424">
            <a:normAutofit/>
          </a:bodyPr>
          <a:lstStyle/>
          <a:p>
            <a:pPr algn="ctr">
              <a:defRPr sz="9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Illustration, if applicable</a:t>
            </a:r>
            <a:endParaRPr sz="1300">
              <a:latin typeface="+mn-lt"/>
              <a:ea typeface="+mn-ea"/>
              <a:cs typeface="+mn-cs"/>
              <a:sym typeface="Arial" panose="020B0604020202090204"/>
            </a:endParaRPr>
          </a:p>
          <a:p>
            <a:pPr algn="ctr">
              <a:defRPr sz="9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(including but not limited to pictures, charts, graphs)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87;p19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>
            <a:lvl1pPr>
              <a:defRPr sz="2500" b="1"/>
            </a:lvl1pPr>
          </a:lstStyle>
          <a:p>
            <a:r>
              <a:t>solution</a:t>
            </a:r>
          </a:p>
        </p:txBody>
      </p:sp>
      <p:sp>
        <p:nvSpPr>
          <p:cNvPr id="247" name="Google Shape;88;p19"/>
          <p:cNvSpPr txBox="1"/>
          <p:nvPr>
            <p:ph type="body" sz="half" idx="1"/>
          </p:nvPr>
        </p:nvSpPr>
        <p:spPr>
          <a:xfrm>
            <a:off x="311699" y="1152475"/>
            <a:ext cx="4713456" cy="3416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</a:lvl1pPr>
          </a:lstStyle>
          <a:p>
            <a:r>
              <a:t>What is your solution to solve the problem you mentioned? Write a detailed step-by-step plan for this project to be carried out. Make sure to includes the dates of major milestones. A project timeline is highly encouraged for all projects. </a:t>
            </a:r>
          </a:p>
        </p:txBody>
      </p:sp>
      <p:sp>
        <p:nvSpPr>
          <p:cNvPr id="248" name="Rectangle 3"/>
          <p:cNvSpPr/>
          <p:nvPr/>
        </p:nvSpPr>
        <p:spPr>
          <a:xfrm>
            <a:off x="5429754" y="1152474"/>
            <a:ext cx="3026424" cy="2516625"/>
          </a:xfrm>
          <a:prstGeom prst="rect">
            <a:avLst/>
          </a:prstGeom>
          <a:solidFill>
            <a:srgbClr val="3B98E6">
              <a:alpha val="50000"/>
            </a:srgbClr>
          </a:solidFill>
          <a:ln w="19050" cap="rnd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49" name="Google Shape;65;p15"/>
          <p:cNvSpPr txBox="1"/>
          <p:nvPr/>
        </p:nvSpPr>
        <p:spPr>
          <a:xfrm>
            <a:off x="5982885" y="2078544"/>
            <a:ext cx="1920160" cy="664485"/>
          </a:xfrm>
          <a:prstGeom prst="rect">
            <a:avLst/>
          </a:prstGeom>
          <a:ln w="12700">
            <a:miter lim="400000"/>
          </a:ln>
        </p:spPr>
        <p:txBody>
          <a:bodyPr lIns="91424" tIns="91424" rIns="91424" bIns="91424">
            <a:normAutofit/>
          </a:bodyPr>
          <a:lstStyle/>
          <a:p>
            <a:pPr algn="ctr">
              <a:defRPr sz="9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Illustration, if applicable</a:t>
            </a:r>
            <a:endParaRPr sz="1300">
              <a:latin typeface="+mn-lt"/>
              <a:ea typeface="+mn-ea"/>
              <a:cs typeface="+mn-cs"/>
              <a:sym typeface="Arial" panose="020B0604020202090204"/>
            </a:endParaRPr>
          </a:p>
          <a:p>
            <a:pPr algn="ctr">
              <a:defRPr sz="9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(including but not limited to pictures, charts, graphs)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0000FF"/>
      </a:hlink>
      <a:folHlink>
        <a:srgbClr val="FF00FF"/>
      </a:folHlink>
    </a:clrScheme>
    <a:fontScheme name="Celestial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0000FF"/>
      </a:hlink>
      <a:folHlink>
        <a:srgbClr val="FF00FF"/>
      </a:folHlink>
    </a:clrScheme>
    <a:fontScheme name="Celestial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1808</Words>
  <Application>WPS 文字</Application>
  <PresentationFormat/>
  <Paragraphs>99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Helvetica Neue</vt:lpstr>
      <vt:lpstr>Calibri Light</vt:lpstr>
      <vt:lpstr>Arial</vt:lpstr>
      <vt:lpstr>Gill Sans MT</vt:lpstr>
      <vt:lpstr>苹方-简</vt:lpstr>
      <vt:lpstr>微软雅黑</vt:lpstr>
      <vt:lpstr>汉仪旗黑</vt:lpstr>
      <vt:lpstr>宋体</vt:lpstr>
      <vt:lpstr>Arial Unicode MS</vt:lpstr>
      <vt:lpstr>汉仪书宋二KW</vt:lpstr>
      <vt:lpstr>Celestial</vt:lpstr>
      <vt:lpstr>SIPI Social Innovation Project Incubator</vt:lpstr>
      <vt:lpstr>Project Name</vt:lpstr>
      <vt:lpstr>Team name</vt:lpstr>
      <vt:lpstr>Table of Contents</vt:lpstr>
      <vt:lpstr>Mission</vt:lpstr>
      <vt:lpstr>Initiatives</vt:lpstr>
      <vt:lpstr>Target population</vt:lpstr>
      <vt:lpstr>significance</vt:lpstr>
      <vt:lpstr>solution</vt:lpstr>
      <vt:lpstr>Timeline/Project Cycle</vt:lpstr>
      <vt:lpstr>innovation</vt:lpstr>
      <vt:lpstr>Social impact</vt:lpstr>
      <vt:lpstr>Evidence/Photos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SIPI Social Innovation Project Incubator</dc:title>
  <dc:creator/>
  <cp:lastModifiedBy>阿杰子</cp:lastModifiedBy>
  <cp:revision>1</cp:revision>
  <dcterms:created xsi:type="dcterms:W3CDTF">2025-02-13T07:23:26Z</dcterms:created>
  <dcterms:modified xsi:type="dcterms:W3CDTF">2025-02-13T07:23:26Z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9053C36A32B00882EE9DAD6782082F7C_42</vt:lpwstr>
  </property>
  <property fmtid="{D5CDD505-2E9C-101B-9397-08002B2CF9AE}" pid="3" name="KSOProductBuildVer">
    <vt:lpwstr>2052-6.7.1.8828</vt:lpwstr>
  </property>
</Properties>
</file>